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80" r:id="rId4"/>
    <p:sldId id="276" r:id="rId5"/>
    <p:sldId id="277" r:id="rId6"/>
    <p:sldId id="287" r:id="rId7"/>
    <p:sldId id="285" r:id="rId8"/>
    <p:sldId id="286" r:id="rId9"/>
    <p:sldId id="288" r:id="rId10"/>
    <p:sldId id="281" r:id="rId11"/>
    <p:sldId id="282" r:id="rId12"/>
    <p:sldId id="284" r:id="rId13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27-2-2017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6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9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97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2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6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6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5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9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1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7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6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7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3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8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1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b="1" i="1" smtClean="0"/>
              <a:t>Bodem</a:t>
            </a:r>
            <a:endParaRPr lang="nl-NL" sz="27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57" y="1628800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3287"/>
            <a:ext cx="2308949" cy="232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44" y="4077072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89" y="1663521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9" y="441952"/>
            <a:ext cx="2657846" cy="98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5, 6 en 7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Deze hoofdstukken mag je overslaan met leren voor de toets.</a:t>
            </a:r>
          </a:p>
          <a:p>
            <a:pPr algn="ctr"/>
            <a:r>
              <a:rPr lang="nl-NL" sz="1600" dirty="0" smtClean="0"/>
              <a:t>Hoofdstuk 8 doen we in de praktijk, deze moet je dus wel kennen.</a:t>
            </a:r>
            <a:endParaRPr lang="nl-N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155032" cy="316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72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Praktijk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Het maken van een bodemprofiel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16518"/>
            <a:ext cx="3488209" cy="3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95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Afsluiting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4957522" cy="297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53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Planning vandaag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lesuur: Nakijken opdracht en uitleggen hoofdstuk 4.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lesuur: Praktijk bodemprofiel</a:t>
            </a:r>
          </a:p>
          <a:p>
            <a:pPr algn="ctr"/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140968"/>
            <a:ext cx="3475087" cy="26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5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Nakijken opdracht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721144" cy="3130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6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4</a:t>
            </a:r>
            <a:br>
              <a:rPr lang="nl-NL" sz="2700" i="1" dirty="0" smtClean="0"/>
            </a:br>
            <a:r>
              <a:rPr lang="nl-NL" sz="2700" i="1" dirty="0" smtClean="0"/>
              <a:t>Herkennen van grondsoorten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923"/>
            <a:ext cx="46482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82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4</a:t>
            </a:r>
            <a:br>
              <a:rPr lang="nl-NL" sz="2700" i="1" dirty="0" smtClean="0"/>
            </a:br>
            <a:r>
              <a:rPr lang="nl-NL" sz="2700" i="1" dirty="0" smtClean="0"/>
              <a:t>Herkennen van grondsoorten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7" y="1662354"/>
            <a:ext cx="7695175" cy="35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82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4</a:t>
            </a:r>
            <a:br>
              <a:rPr lang="nl-NL" sz="2700" i="1" dirty="0" smtClean="0"/>
            </a:br>
            <a:r>
              <a:rPr lang="nl-NL" sz="2700" i="1" dirty="0" smtClean="0"/>
              <a:t>Herkennen van grondsoorten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7" y="2276872"/>
            <a:ext cx="8856773" cy="18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91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4</a:t>
            </a:r>
            <a:br>
              <a:rPr lang="nl-NL" sz="2700" i="1" dirty="0" smtClean="0"/>
            </a:br>
            <a:r>
              <a:rPr lang="nl-NL" sz="2700" i="1" dirty="0" smtClean="0"/>
              <a:t>Herkennen van grondsoorten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7273"/>
            <a:ext cx="6375598" cy="36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53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4</a:t>
            </a:r>
            <a:br>
              <a:rPr lang="nl-NL" sz="2700" i="1" dirty="0" smtClean="0"/>
            </a:br>
            <a:r>
              <a:rPr lang="nl-NL" sz="2700" i="1" dirty="0" smtClean="0"/>
              <a:t>Herkennen van grondsoorten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3919"/>
            <a:ext cx="7991613" cy="34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57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4</a:t>
            </a:r>
            <a:br>
              <a:rPr lang="nl-NL" sz="2700" i="1" dirty="0" smtClean="0"/>
            </a:br>
            <a:r>
              <a:rPr lang="nl-NL" sz="2700" i="1" dirty="0" smtClean="0"/>
              <a:t>Herkennen van grondsoorten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7660604" cy="26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75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2889</TotalTime>
  <Words>83</Words>
  <Application>Microsoft Office PowerPoint</Application>
  <PresentationFormat>Diavoorstelling (4:3)</PresentationFormat>
  <Paragraphs>30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Bodem</vt:lpstr>
      <vt:lpstr>Planning vandaag</vt:lpstr>
      <vt:lpstr>Nakijken opdracht</vt:lpstr>
      <vt:lpstr>Hoofdstuk 4 Herkennen van grondsoorten</vt:lpstr>
      <vt:lpstr>Hoofdstuk 4 Herkennen van grondsoorten</vt:lpstr>
      <vt:lpstr>Hoofdstuk 4 Herkennen van grondsoorten</vt:lpstr>
      <vt:lpstr>Hoofdstuk 4 Herkennen van grondsoorten</vt:lpstr>
      <vt:lpstr>Hoofdstuk 4 Herkennen van grondsoorten</vt:lpstr>
      <vt:lpstr>Hoofdstuk 4 Herkennen van grondsoorten</vt:lpstr>
      <vt:lpstr>Hoofdstuk 5, 6 en 7</vt:lpstr>
      <vt:lpstr>Praktijk</vt:lpstr>
      <vt:lpstr>Afsluiting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419</cp:revision>
  <cp:lastPrinted>2012-05-22T10:37:28Z</cp:lastPrinted>
  <dcterms:created xsi:type="dcterms:W3CDTF">2008-03-20T23:08:22Z</dcterms:created>
  <dcterms:modified xsi:type="dcterms:W3CDTF">2017-02-27T15:34:39Z</dcterms:modified>
</cp:coreProperties>
</file>